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0" r:id="rId8"/>
    <p:sldId id="262" r:id="rId9"/>
    <p:sldId id="263" r:id="rId10"/>
    <p:sldId id="267" r:id="rId11"/>
    <p:sldId id="269" r:id="rId12"/>
    <p:sldId id="264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Fetz" initials="LF" lastIdx="12" clrIdx="0">
    <p:extLst>
      <p:ext uri="{19B8F6BF-5375-455C-9EA6-DF929625EA0E}">
        <p15:presenceInfo xmlns:p15="http://schemas.microsoft.com/office/powerpoint/2012/main" userId="98ec8c3464ed9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1T12:41:42.625" idx="12">
    <p:pos x="10" y="10"/>
    <p:text>ajouter template logo epfl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9:53:01.112" idx="2">
    <p:pos x="10" y="10"/>
    <p:text>Motivation: Certains scanneurs sont trop lents par rapport à ce qu'ils observent.Visible sur la vidéo.  En 2D par ex donne des images avec pas le même temps en haut à gauche et en bas à droite.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9:54:55.323" idx="3">
    <p:pos x="10" y="10"/>
    <p:text>But du projet: modéliser correctement l'acquisition puis ajouter une correction temporelle aux mesures. Ici en 1D + temps on voit où sont acquises les mesures</p:text>
    <p:extLst>
      <p:ext uri="{C676402C-5697-4E1C-873F-D02D1690AC5C}">
        <p15:threadingInfo xmlns:p15="http://schemas.microsoft.com/office/powerpoint/2012/main" timeZoneBias="-60"/>
      </p:ext>
    </p:extLst>
  </p:cm>
  <p:cm authorId="1" dt="2019-03-26T20:00:55.557" idx="4">
    <p:pos x="10" y="146"/>
    <p:text>On a pris comme ground truth une image 1D gaussienne qui varie dans le temps selon une gaussienne.</p:text>
    <p:extLst>
      <p:ext uri="{C676402C-5697-4E1C-873F-D02D1690AC5C}">
        <p15:threadingInfo xmlns:p15="http://schemas.microsoft.com/office/powerpoint/2012/main" timeZoneBias="-60">
          <p15:parentCm authorId="1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2:57.757" idx="5">
    <p:pos x="10" y="10"/>
    <p:text>En général on considère l'acquisition instantanée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3:15.565" idx="6">
    <p:pos x="10" y="10"/>
    <p:text>L'approximation génère une erreur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5:07.490" idx="7">
    <p:pos x="10" y="10"/>
    <p:text>But: corriger pour récupérer des éch le plus proche possible de la GT aux temps voulus</p:text>
    <p:extLst>
      <p:ext uri="{C676402C-5697-4E1C-873F-D02D1690AC5C}">
        <p15:threadingInfo xmlns:p15="http://schemas.microsoft.com/office/powerpoint/2012/main" timeZoneBias="-60"/>
      </p:ext>
    </p:extLst>
  </p:cm>
  <p:cm authorId="1" dt="2019-03-27T09:47:15.724" idx="11">
    <p:pos x="146" y="146"/>
    <p:text>ajouter les pixels de la ligne jaune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1:09:08.590" idx="8">
    <p:pos x="10" y="10"/>
    <p:text>Utilisation de GlibalBioIm permet d'utiliser une régularisation. Sera plus efficace une fois le bruit introduit.</p:text>
    <p:extLst>
      <p:ext uri="{C676402C-5697-4E1C-873F-D02D1690AC5C}">
        <p15:threadingInfo xmlns:p15="http://schemas.microsoft.com/office/powerpoint/2012/main" timeZoneBias="-60"/>
      </p:ext>
    </p:extLst>
  </p:cm>
  <p:cm authorId="1" dt="2019-03-26T21:11:23.276" idx="9">
    <p:pos x="10" y="146"/>
    <p:text>Pour commencer on utilise des splines interpolantes B1. C'est plus simple pour commencer, ça permet de voir directement l'image dans C.</p:text>
    <p:extLst>
      <p:ext uri="{C676402C-5697-4E1C-873F-D02D1690AC5C}">
        <p15:threadingInfo xmlns:p15="http://schemas.microsoft.com/office/powerpoint/2012/main" timeZoneBias="-60">
          <p15:parentCm authorId="1" idx="8"/>
        </p15:threadingInfo>
      </p:ext>
    </p:extLst>
  </p:cm>
  <p:cm authorId="1" dt="2019-03-26T21:11:50.047" idx="10">
    <p:pos x="10" y="282"/>
    <p:text>on opte ensuite pour des splines cubiques B3</p:text>
    <p:extLst>
      <p:ext uri="{C676402C-5697-4E1C-873F-D02D1690AC5C}">
        <p15:threadingInfo xmlns:p15="http://schemas.microsoft.com/office/powerpoint/2012/main" timeZoneBias="-60">
          <p15:parentCm authorId="1" idx="8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D434A3-7FB3-45D4-A874-8E1A97734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255584-A5AB-4228-99DC-A6F43DB45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387846-C6F8-48FD-AB02-0D03D6F2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06AAE0-BBF4-4018-B9DF-41912E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B094E2-C083-40E4-A50F-957EA3AA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58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A08F0E-57C5-4A30-8B42-49E921A7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4051CE-898A-40E7-B033-3F64A4027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F75D3C-A081-4AD7-B69B-3F48E7AC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030765-7023-4235-B9C1-C44E8752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AB4F2-9C41-4618-A967-F2E51625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1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91DB7C8-32AA-4ADC-8DBE-14D815F86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679E68-9F83-40D9-B102-9EF71D31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EA05C-C952-4089-8F63-2B7C9C8A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AF8839-913C-4224-9F48-D06D44C2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496DDD-8ED2-4200-BAFE-8A181116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80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DDFCF-69A4-499E-B47D-E760317D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3BCEE9-DF42-4785-BFFF-8D266AAC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18F555-35FA-4370-8597-C3F60DD5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4879B0-19D0-44AD-AC22-FD028B5A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82EE7F-CFCD-48EC-B9E7-914D9390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3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ADBE8-4890-4E0D-A860-EF83D1A1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0775A7-ECDE-47B0-900B-009F1B2C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89534-7711-4EF0-BFCB-1DB51879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E0C720-7835-407F-8A2D-EC008497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E718B6-684C-46A4-A53F-AE012CB9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08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3C7B1-CA12-4560-8C30-E98444A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2F04D-3309-4BD4-AF88-AA548ACF9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3FC413-4841-40E7-B44A-E46DD0437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FC100B-CA12-4082-94AA-F06A9A70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D7BAA1-4392-4779-87AE-BEEEFD5E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A7E123-E3F4-41F9-9C07-68C2783C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8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D09AE-FA0A-42FE-B24B-1B299F3F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DF34E7-87FF-4098-9078-4FC23653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D9A089-92B1-4614-9605-04648BA95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07CFD6-E02F-4C34-89B3-66330FCB4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D208B68-9BF2-4AB6-94A4-7C7323138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D4A01D-5CF5-4127-B168-168BEB27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95A9C1B-E11B-4608-94AF-2995BE84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0584C3-CD95-41C2-B016-AEC25E93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95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627AA-B5EC-4F11-87B4-AC979C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58ED7C-C214-45B9-B7E8-E8C662F8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F9411A-D462-4FC9-A41A-6A49FDD4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AC905-362B-4BDF-9B26-8DC594DFE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51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D7DE4BA-050B-4098-9AD1-EE70E701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612713-43C1-438A-A7D1-45D8BFA4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5F8545-96A7-437B-9867-785F09D9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0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EC4DA-C64A-4B87-89B6-7316A6E3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626B5-C188-4DDC-9D3E-055C0771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9914E1-0E95-4D78-80FC-A36B82013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46D95E-00AE-4A5C-B194-E6AD9EB5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138D9D-66F4-44B9-9E3C-C4CA6820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DC9C8B-5750-4A8F-AE1D-2442DDE2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34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42246F-5A89-4151-B442-84514E3F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F881E14-521C-48D7-92AA-143603F33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590E7E-78E6-4332-96AE-73FCEA727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9061DC-3679-42FE-B1AE-F3D68E68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236AA3-028B-4DDD-B0F4-51264343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DA737E-F533-4592-998F-19E2BA7B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60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62B0C4F-A5A5-49F4-9E75-EC0BC107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A98FFD-3B6C-4FEB-8689-5EEDA5B21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042C9C-E61A-42FB-9303-E2294B5C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1ED356-564C-4572-AEBB-FF58CC97A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3AB232-C8D7-479B-A569-E2832BB8C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CB32BE-853B-4B17-A9E2-ECB31CB89C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43" y="136525"/>
            <a:ext cx="1344114" cy="3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72FC6CC-1B53-43E8-B05F-5D4798E8B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9843"/>
            <a:ext cx="9144000" cy="5539409"/>
          </a:xfrm>
        </p:spPr>
        <p:txBody>
          <a:bodyPr>
            <a:normAutofit fontScale="77500" lnSpcReduction="20000"/>
          </a:bodyPr>
          <a:lstStyle/>
          <a:p>
            <a:br>
              <a:rPr lang="fr-FR" dirty="0"/>
            </a:br>
            <a:r>
              <a:rPr lang="fr-FR" dirty="0"/>
              <a:t>Structure de la présentation</a:t>
            </a:r>
          </a:p>
          <a:p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supervisors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semester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ECTs</a:t>
            </a:r>
            <a:r>
              <a:rPr lang="fr-FR" dirty="0"/>
              <a:t> </a:t>
            </a:r>
            <a:r>
              <a:rPr lang="fr-FR" dirty="0" err="1"/>
              <a:t>credits</a:t>
            </a:r>
            <a:r>
              <a:rPr lang="fr-FR" dirty="0"/>
              <a:t>, </a:t>
            </a:r>
            <a:r>
              <a:rPr lang="fr-FR" dirty="0" err="1"/>
              <a:t>faculty</a:t>
            </a:r>
            <a:r>
              <a:rPr lang="fr-FR" dirty="0"/>
              <a:t> (microtechnique)</a:t>
            </a:r>
          </a:p>
          <a:p>
            <a:r>
              <a:rPr lang="fr-FR" dirty="0"/>
              <a:t>Motivation</a:t>
            </a:r>
          </a:p>
          <a:p>
            <a:r>
              <a:rPr lang="fr-FR" dirty="0"/>
              <a:t>Vidéo ou snapshot 3D pour expliquer l’intérêt du projet (certains scan trop lent)</a:t>
            </a:r>
          </a:p>
          <a:p>
            <a:r>
              <a:rPr lang="fr-FR" dirty="0"/>
              <a:t>GT + </a:t>
            </a:r>
            <a:r>
              <a:rPr lang="fr-FR" dirty="0" err="1"/>
              <a:t>Overlap</a:t>
            </a:r>
            <a:r>
              <a:rPr lang="fr-FR" dirty="0"/>
              <a:t> des mesures (montrer la position des mesures) (bien indiquer les axes)</a:t>
            </a:r>
          </a:p>
          <a:p>
            <a:r>
              <a:rPr lang="fr-FR" dirty="0"/>
              <a:t>Poser le problème d’interpolation (f(</a:t>
            </a:r>
            <a:r>
              <a:rPr lang="fr-FR" dirty="0" err="1"/>
              <a:t>x,t</a:t>
            </a:r>
            <a:r>
              <a:rPr lang="fr-FR" dirty="0"/>
              <a:t>) = </a:t>
            </a:r>
            <a:r>
              <a:rPr lang="fr-FR" dirty="0" err="1"/>
              <a:t>sum</a:t>
            </a:r>
            <a:r>
              <a:rPr lang="fr-FR" dirty="0"/>
              <a:t> c b </a:t>
            </a:r>
            <a:r>
              <a:rPr lang="fr-FR" dirty="0" err="1"/>
              <a:t>b</a:t>
            </a:r>
            <a:r>
              <a:rPr lang="fr-FR" dirty="0"/>
              <a:t> etc.), v = </a:t>
            </a:r>
            <a:r>
              <a:rPr lang="fr-FR" dirty="0" err="1"/>
              <a:t>Hc</a:t>
            </a:r>
            <a:r>
              <a:rPr lang="fr-FR" dirty="0"/>
              <a:t> -&gt; instable numériquement -&gt; </a:t>
            </a:r>
            <a:r>
              <a:rPr lang="fr-FR" dirty="0" err="1"/>
              <a:t>iterative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r>
              <a:rPr lang="fr-FR" dirty="0"/>
              <a:t>-&gt; permet d’utiliser des régularisations R(c), </a:t>
            </a:r>
            <a:r>
              <a:rPr lang="fr-FR" dirty="0" err="1"/>
              <a:t>GlobalBioIm</a:t>
            </a:r>
            <a:r>
              <a:rPr lang="fr-FR" dirty="0"/>
              <a:t>, to </a:t>
            </a:r>
            <a:r>
              <a:rPr lang="fr-FR" dirty="0" err="1"/>
              <a:t>begin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b1</a:t>
            </a:r>
          </a:p>
          <a:p>
            <a:r>
              <a:rPr lang="fr-FR" dirty="0" err="1"/>
              <a:t>Results</a:t>
            </a:r>
            <a:r>
              <a:rPr lang="fr-FR" dirty="0"/>
              <a:t> of b1: GT, </a:t>
            </a:r>
            <a:r>
              <a:rPr lang="fr-FR" dirty="0" err="1"/>
              <a:t>naive</a:t>
            </a:r>
            <a:r>
              <a:rPr lang="fr-FR" dirty="0"/>
              <a:t>, lambda=0, lambda = </a:t>
            </a:r>
            <a:r>
              <a:rPr lang="fr-FR" dirty="0" err="1"/>
              <a:t>tmp</a:t>
            </a:r>
            <a:endParaRPr lang="fr-FR" dirty="0"/>
          </a:p>
          <a:p>
            <a:r>
              <a:rPr lang="fr-FR" dirty="0" err="1"/>
              <a:t>Results</a:t>
            </a:r>
            <a:r>
              <a:rPr lang="fr-FR" dirty="0"/>
              <a:t> of b3: GT, </a:t>
            </a:r>
            <a:r>
              <a:rPr lang="fr-FR" dirty="0" err="1"/>
              <a:t>naive</a:t>
            </a:r>
            <a:r>
              <a:rPr lang="fr-FR" dirty="0"/>
              <a:t>, lambda=0, lambda = </a:t>
            </a:r>
            <a:r>
              <a:rPr lang="fr-FR" dirty="0" err="1"/>
              <a:t>tmp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b1,b3 : GT, b1, b3, b1 - b3 (diff </a:t>
            </a:r>
            <a:r>
              <a:rPr lang="fr-FR" dirty="0" err="1"/>
              <a:t>map</a:t>
            </a:r>
            <a:r>
              <a:rPr lang="fr-FR" dirty="0"/>
              <a:t>)</a:t>
            </a:r>
          </a:p>
          <a:p>
            <a:r>
              <a:rPr lang="fr-FR" dirty="0"/>
              <a:t>Future directions:</a:t>
            </a:r>
          </a:p>
          <a:p>
            <a:r>
              <a:rPr lang="fr-FR" dirty="0"/>
              <a:t>Extension to 2D, 3D + time</a:t>
            </a:r>
          </a:p>
          <a:p>
            <a:r>
              <a:rPr lang="fr-FR" dirty="0" err="1"/>
              <a:t>Add</a:t>
            </a:r>
            <a:r>
              <a:rPr lang="fr-FR" dirty="0"/>
              <a:t> noise to </a:t>
            </a:r>
            <a:r>
              <a:rPr lang="fr-FR" dirty="0" err="1"/>
              <a:t>measurements</a:t>
            </a:r>
            <a:r>
              <a:rPr lang="fr-FR" dirty="0"/>
              <a:t> and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regularisations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(</a:t>
            </a:r>
            <a:r>
              <a:rPr lang="fr-FR" dirty="0" err="1"/>
              <a:t>Denoising</a:t>
            </a:r>
            <a:r>
              <a:rPr lang="fr-FR" dirty="0"/>
              <a:t>)</a:t>
            </a:r>
          </a:p>
          <a:p>
            <a:r>
              <a:rPr lang="fr-FR" dirty="0"/>
              <a:t>Application to real data</a:t>
            </a:r>
          </a:p>
          <a:p>
            <a:r>
              <a:rPr lang="fr-FR" dirty="0" err="1"/>
              <a:t>Recover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f(</a:t>
            </a:r>
            <a:r>
              <a:rPr lang="fr-FR" dirty="0" err="1"/>
              <a:t>x,t</a:t>
            </a:r>
            <a:r>
              <a:rPr lang="fr-FR" dirty="0"/>
              <a:t>) (show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Gaussian</a:t>
            </a:r>
            <a:r>
              <a:rPr lang="fr-FR" dirty="0"/>
              <a:t>) (</a:t>
            </a:r>
            <a:r>
              <a:rPr lang="fr-FR" dirty="0" err="1"/>
              <a:t>orally</a:t>
            </a:r>
            <a:r>
              <a:rPr lang="fr-FR" dirty="0"/>
              <a:t> tell if time </a:t>
            </a:r>
            <a:r>
              <a:rPr lang="fr-FR" dirty="0" err="1"/>
              <a:t>permits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8061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92972-08FF-4DCA-93DA-D43912E0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results</a:t>
            </a:r>
            <a:r>
              <a:rPr lang="fr-FR" dirty="0"/>
              <a:t>: </a:t>
            </a:r>
            <a:r>
              <a:rPr lang="fr-FR" dirty="0" err="1"/>
              <a:t>spline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3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CE40E4B-22B9-4A20-8DD8-8209149BB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132950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32F17-E3E2-4C1A-9E73-D70851EE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/>
              <a:t>regularization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5389C4-9EA4-4670-BC66-8311557BF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44261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75EEA-E3CE-4752-A970-1458C39F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Future directions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A62D97-A7FA-464C-A828-92B33584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Extension to 2D, 3D + time</a:t>
            </a:r>
          </a:p>
          <a:p>
            <a:r>
              <a:rPr lang="fr-FR" dirty="0" err="1"/>
              <a:t>Add</a:t>
            </a:r>
            <a:r>
              <a:rPr lang="fr-FR" dirty="0"/>
              <a:t> noise to </a:t>
            </a:r>
            <a:r>
              <a:rPr lang="fr-FR" dirty="0" err="1"/>
              <a:t>measurements</a:t>
            </a:r>
            <a:r>
              <a:rPr lang="fr-FR" dirty="0"/>
              <a:t> and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regularisations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(</a:t>
            </a:r>
            <a:r>
              <a:rPr lang="fr-FR" dirty="0" err="1"/>
              <a:t>Denoising</a:t>
            </a:r>
            <a:r>
              <a:rPr lang="fr-FR" dirty="0"/>
              <a:t>)</a:t>
            </a:r>
          </a:p>
          <a:p>
            <a:r>
              <a:rPr lang="fr-FR" dirty="0"/>
              <a:t>Application to real data</a:t>
            </a:r>
          </a:p>
          <a:p>
            <a:r>
              <a:rPr lang="fr-FR" dirty="0" err="1"/>
              <a:t>Recover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f(</a:t>
            </a:r>
            <a:r>
              <a:rPr lang="fr-FR" dirty="0" err="1"/>
              <a:t>x,t</a:t>
            </a:r>
            <a:r>
              <a:rPr lang="fr-FR" dirty="0"/>
              <a:t>) (show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Gaussian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837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46D8B-6F8B-4589-A145-FA64F35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1CEDF-77A7-4CE6-9823-1E6867980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Bindocci</a:t>
            </a:r>
            <a:r>
              <a:rPr lang="en-US" dirty="0"/>
              <a:t>, 2017: Three-dimensional Ca2+ imaging advances understanding of astrocyte biology.</a:t>
            </a:r>
          </a:p>
          <a:p>
            <a:r>
              <a:rPr lang="en-US" dirty="0" err="1"/>
              <a:t>Soubies</a:t>
            </a:r>
            <a:r>
              <a:rPr lang="en-US" dirty="0"/>
              <a:t>, 2019: Pocket Guide to Solve Inverse Problems with </a:t>
            </a:r>
            <a:r>
              <a:rPr lang="en-US" dirty="0" err="1"/>
              <a:t>GlobalBioIm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770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382FC-FDBE-49B9-B918-466D5C98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correction for slow-scanning biomedical imaging devices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7BE149-7775-4520-9CC5-3F35B4FA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Semester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: 10 ECTS</a:t>
            </a:r>
          </a:p>
          <a:p>
            <a:r>
              <a:rPr lang="fr-FR" dirty="0"/>
              <a:t>Luca Fetz, </a:t>
            </a:r>
            <a:r>
              <a:rPr lang="fr-FR" dirty="0" err="1"/>
              <a:t>faculty</a:t>
            </a:r>
            <a:r>
              <a:rPr lang="fr-FR" dirty="0"/>
              <a:t> of microtechnique</a:t>
            </a:r>
          </a:p>
          <a:p>
            <a:r>
              <a:rPr lang="fr-FR" dirty="0" err="1"/>
              <a:t>Supervisors</a:t>
            </a:r>
            <a:r>
              <a:rPr lang="fr-FR" dirty="0"/>
              <a:t> : Thomas </a:t>
            </a:r>
            <a:r>
              <a:rPr lang="fr-FR" dirty="0" err="1"/>
              <a:t>Debarre</a:t>
            </a:r>
            <a:r>
              <a:rPr lang="fr-FR" dirty="0"/>
              <a:t>, Thanh-an PHAM</a:t>
            </a:r>
          </a:p>
        </p:txBody>
      </p:sp>
    </p:spTree>
    <p:extLst>
      <p:ext uri="{BB962C8B-B14F-4D97-AF65-F5344CB8AC3E}">
        <p14:creationId xmlns:p14="http://schemas.microsoft.com/office/powerpoint/2010/main" val="28914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C269B-D32F-4287-9684-10838AF1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4"/>
            <a:ext cx="10515600" cy="1325563"/>
          </a:xfrm>
        </p:spPr>
        <p:txBody>
          <a:bodyPr/>
          <a:lstStyle/>
          <a:p>
            <a:r>
              <a:rPr lang="fr-FR" dirty="0"/>
              <a:t>Motivation</a:t>
            </a:r>
          </a:p>
        </p:txBody>
      </p:sp>
      <p:pic>
        <p:nvPicPr>
          <p:cNvPr id="4" name="Scanning of Ca2+ activity">
            <a:hlinkClick r:id="" action="ppaction://media"/>
            <a:extLst>
              <a:ext uri="{FF2B5EF4-FFF2-40B4-BE49-F238E27FC236}">
                <a16:creationId xmlns:a16="http://schemas.microsoft.com/office/drawing/2014/main" id="{F8547BED-9ED2-439A-B242-2ECD81B503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335294"/>
            <a:ext cx="7735888" cy="4351338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1BF1542-ACB1-4E43-A6FE-29AB3C4CBF6E}"/>
              </a:ext>
            </a:extLst>
          </p:cNvPr>
          <p:cNvSpPr txBox="1"/>
          <p:nvPr/>
        </p:nvSpPr>
        <p:spPr>
          <a:xfrm>
            <a:off x="1139687" y="6042432"/>
            <a:ext cx="923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Bindocci</a:t>
            </a:r>
            <a:r>
              <a:rPr lang="en-US" dirty="0"/>
              <a:t>, 2017)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6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D2833-8D39-4AA6-BEB9-E6966E8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goals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70112E-D5C2-4151-81A5-D93A95055E0D}"/>
              </a:ext>
            </a:extLst>
          </p:cNvPr>
          <p:cNvSpPr txBox="1"/>
          <p:nvPr/>
        </p:nvSpPr>
        <p:spPr>
          <a:xfrm>
            <a:off x="838200" y="1577009"/>
            <a:ext cx="2249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Model sampling </a:t>
            </a:r>
            <a:r>
              <a:rPr lang="fr-FR" dirty="0" err="1"/>
              <a:t>correctly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Add</a:t>
            </a:r>
            <a:r>
              <a:rPr lang="fr-FR" dirty="0"/>
              <a:t> timing correction to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 in 1D + time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E052730-BE86-4994-8C6B-AABF9863C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13405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15888-1CF3-4A00-BF45-84649B6D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D031505-FC16-4B25-A3A1-D34D42C0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8" y="2000765"/>
            <a:ext cx="5334744" cy="4001058"/>
          </a:xfrm>
        </p:spPr>
      </p:pic>
    </p:spTree>
    <p:extLst>
      <p:ext uri="{BB962C8B-B14F-4D97-AF65-F5344CB8AC3E}">
        <p14:creationId xmlns:p14="http://schemas.microsoft.com/office/powerpoint/2010/main" val="408842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1C1D8-0DDB-4D11-97F3-E7A14888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506C1-79E7-497B-A28A-36A07AE61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1974790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237327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D481B-FA56-4D7A-81BA-A328B743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6" y="404881"/>
            <a:ext cx="11569148" cy="1325563"/>
          </a:xfrm>
        </p:spPr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goal and </a:t>
            </a:r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6BFB914E-51CD-4418-8270-41B0C0B19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407969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0113C-62C2-48B0-BE10-3EBC8AA5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6E119B7-1777-4C22-8F58-7D2203605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Interpolation in time </a:t>
                </a:r>
                <a:r>
                  <a:rPr lang="fr-FR" dirty="0" err="1">
                    <a:latin typeface="Cambria Math" panose="02040503050406030204" pitchFamily="18" charset="0"/>
                  </a:rPr>
                  <a:t>using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 splines</a:t>
                </a:r>
              </a:p>
              <a:p>
                <a:pPr marL="0" indent="0">
                  <a:buNone/>
                </a:pPr>
                <a:endParaRPr lang="fr-FR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  <a:p>
                <a:r>
                  <a:rPr lang="fr-FR" dirty="0"/>
                  <a:t>H </a:t>
                </a:r>
                <a:r>
                  <a:rPr lang="fr-FR" dirty="0" err="1"/>
                  <a:t>is</a:t>
                </a:r>
                <a:r>
                  <a:rPr lang="fr-FR" dirty="0"/>
                  <a:t> the </a:t>
                </a:r>
                <a:r>
                  <a:rPr lang="fr-FR" dirty="0" err="1"/>
                  <a:t>forward</a:t>
                </a:r>
                <a:r>
                  <a:rPr lang="fr-FR" dirty="0"/>
                  <a:t> model of the acquisition</a:t>
                </a:r>
              </a:p>
              <a:p>
                <a:r>
                  <a:rPr lang="fr-FR" dirty="0" err="1"/>
                  <a:t>Using</a:t>
                </a:r>
                <a:r>
                  <a:rPr lang="fr-FR" dirty="0"/>
                  <a:t> the </a:t>
                </a:r>
                <a:r>
                  <a:rPr lang="fr-FR" dirty="0" err="1"/>
                  <a:t>measures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𝐻𝐶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⇔"/>
                        <m:pos m:val="top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numerically</a:t>
                </a:r>
                <a:r>
                  <a:rPr lang="fr-FR" dirty="0"/>
                  <a:t> </a:t>
                </a:r>
                <a:r>
                  <a:rPr lang="fr-FR" dirty="0" err="1"/>
                  <a:t>unstable</a:t>
                </a:r>
                <a:endParaRPr lang="fr-FR" dirty="0"/>
              </a:p>
              <a:p>
                <a:r>
                  <a:rPr lang="fr-FR" dirty="0"/>
                  <a:t>Use of </a:t>
                </a:r>
                <a:r>
                  <a:rPr lang="fr-FR" dirty="0" err="1"/>
                  <a:t>iterative</a:t>
                </a:r>
                <a:r>
                  <a:rPr lang="fr-FR" dirty="0"/>
                  <a:t> </a:t>
                </a:r>
                <a:r>
                  <a:rPr lang="fr-FR" dirty="0" err="1"/>
                  <a:t>method</a:t>
                </a:r>
                <a:r>
                  <a:rPr lang="fr-FR" dirty="0"/>
                  <a:t> to </a:t>
                </a:r>
                <a:r>
                  <a:rPr lang="fr-FR" dirty="0" err="1"/>
                  <a:t>find</a:t>
                </a:r>
                <a:r>
                  <a:rPr lang="fr-FR" dirty="0"/>
                  <a:t> C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GlobalBioIm</a:t>
                </a:r>
                <a:r>
                  <a:rPr lang="fr-FR" dirty="0"/>
                  <a:t> (</a:t>
                </a:r>
                <a:r>
                  <a:rPr lang="fr-FR" dirty="0" err="1"/>
                  <a:t>Soubies</a:t>
                </a:r>
                <a:r>
                  <a:rPr lang="fr-FR" dirty="0"/>
                  <a:t>, </a:t>
                </a:r>
                <a:r>
                  <a:rPr lang="en-US" dirty="0"/>
                  <a:t>2019)</a:t>
                </a:r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𝐻𝐶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6E119B7-1777-4C22-8F58-7D2203605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 b="-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9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03ED3-3BDC-40C8-8031-F7673641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results</a:t>
            </a:r>
            <a:r>
              <a:rPr lang="fr-FR" dirty="0"/>
              <a:t>: </a:t>
            </a:r>
            <a:r>
              <a:rPr lang="fr-FR" dirty="0" err="1"/>
              <a:t>spline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1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4423A9B-B0FD-42F3-B3AA-C4258654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20579908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195</Words>
  <Application>Microsoft Office PowerPoint</Application>
  <PresentationFormat>Grand écran</PresentationFormat>
  <Paragraphs>46</Paragraphs>
  <Slides>13</Slides>
  <Notes>0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Thème Office</vt:lpstr>
      <vt:lpstr>Présentation PowerPoint</vt:lpstr>
      <vt:lpstr>Timing correction for slow-scanning biomedical imaging devices</vt:lpstr>
      <vt:lpstr>Motivation</vt:lpstr>
      <vt:lpstr>Project goals</vt:lpstr>
      <vt:lpstr>Usual approximation</vt:lpstr>
      <vt:lpstr>Usual approximation</vt:lpstr>
      <vt:lpstr>Comparison project goal and usual approximation</vt:lpstr>
      <vt:lpstr>Mathematical model</vt:lpstr>
      <vt:lpstr>First results: spline order 1</vt:lpstr>
      <vt:lpstr>First results: spline order 3</vt:lpstr>
      <vt:lpstr>Effect of regularization</vt:lpstr>
      <vt:lpstr>Future directions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Luca Fetz</dc:creator>
  <cp:lastModifiedBy>Luca Fetz</cp:lastModifiedBy>
  <cp:revision>32</cp:revision>
  <dcterms:created xsi:type="dcterms:W3CDTF">2019-03-25T13:21:09Z</dcterms:created>
  <dcterms:modified xsi:type="dcterms:W3CDTF">2019-04-02T07:41:20Z</dcterms:modified>
</cp:coreProperties>
</file>